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083-5888-4805-AD72-4956044C622B}" type="datetimeFigureOut">
              <a:rPr lang="en-GB" smtClean="0"/>
              <a:t>17/12/2012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704A-BA26-4083-B81F-DB49A5477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22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083-5888-4805-AD72-4956044C622B}" type="datetimeFigureOut">
              <a:rPr lang="en-GB" smtClean="0"/>
              <a:t>17/12/2012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704A-BA26-4083-B81F-DB49A5477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50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083-5888-4805-AD72-4956044C622B}" type="datetimeFigureOut">
              <a:rPr lang="en-GB" smtClean="0"/>
              <a:t>17/12/2012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704A-BA26-4083-B81F-DB49A5477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79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083-5888-4805-AD72-4956044C622B}" type="datetimeFigureOut">
              <a:rPr lang="en-GB" smtClean="0"/>
              <a:t>17/12/2012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704A-BA26-4083-B81F-DB49A5477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58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083-5888-4805-AD72-4956044C622B}" type="datetimeFigureOut">
              <a:rPr lang="en-GB" smtClean="0"/>
              <a:t>17/12/2012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704A-BA26-4083-B81F-DB49A5477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07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083-5888-4805-AD72-4956044C622B}" type="datetimeFigureOut">
              <a:rPr lang="en-GB" smtClean="0"/>
              <a:t>17/12/2012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704A-BA26-4083-B81F-DB49A5477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204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083-5888-4805-AD72-4956044C622B}" type="datetimeFigureOut">
              <a:rPr lang="en-GB" smtClean="0"/>
              <a:t>17/12/2012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704A-BA26-4083-B81F-DB49A5477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50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083-5888-4805-AD72-4956044C622B}" type="datetimeFigureOut">
              <a:rPr lang="en-GB" smtClean="0"/>
              <a:t>17/12/2012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704A-BA26-4083-B81F-DB49A5477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94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083-5888-4805-AD72-4956044C622B}" type="datetimeFigureOut">
              <a:rPr lang="en-GB" smtClean="0"/>
              <a:t>17/12/2012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704A-BA26-4083-B81F-DB49A5477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98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083-5888-4805-AD72-4956044C622B}" type="datetimeFigureOut">
              <a:rPr lang="en-GB" smtClean="0"/>
              <a:t>17/12/2012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704A-BA26-4083-B81F-DB49A5477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03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1B083-5888-4805-AD72-4956044C622B}" type="datetimeFigureOut">
              <a:rPr lang="en-GB" smtClean="0"/>
              <a:t>17/12/2012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704A-BA26-4083-B81F-DB49A5477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91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1B083-5888-4805-AD72-4956044C622B}" type="datetimeFigureOut">
              <a:rPr lang="en-GB" smtClean="0"/>
              <a:t>17/12/2012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D704A-BA26-4083-B81F-DB49A54777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29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B9E0F0B1-5A54-4E31-B0C1-4D01EDDB039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ypnawards.com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1025" name="96872a84-8457-4ce0-95fa-21b22b250388" descr="cid:B9E0F0B1-5A54-4E31-B0C1-4D01EDDB0391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38512"/>
            <a:ext cx="4752528" cy="444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013175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zh-CN" sz="2400" b="1" dirty="0">
                <a:solidFill>
                  <a:srgbClr val="FFC000"/>
                </a:solidFill>
                <a:latin typeface="Cambria" pitchFamily="18" charset="0"/>
                <a:cs typeface="Arial" pitchFamily="34" charset="0"/>
              </a:rPr>
              <a:t>The Children’s University’s fifth annual Conference</a:t>
            </a:r>
            <a:endParaRPr lang="en-GB" altLang="zh-CN" sz="2400" b="1" dirty="0">
              <a:solidFill>
                <a:srgbClr val="FFC000"/>
              </a:solidFill>
              <a:latin typeface="Cambria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CN" sz="2000" b="1" dirty="0">
                <a:solidFill>
                  <a:srgbClr val="FFC000"/>
                </a:solidFill>
                <a:latin typeface="Cambria" pitchFamily="18" charset="0"/>
                <a:cs typeface="Arial" pitchFamily="34" charset="0"/>
              </a:rPr>
              <a:t>Monday 10</a:t>
            </a:r>
            <a:r>
              <a:rPr lang="en-GB" altLang="zh-CN" sz="2000" b="1" baseline="30000" dirty="0">
                <a:solidFill>
                  <a:srgbClr val="FFC000"/>
                </a:solidFill>
                <a:latin typeface="Cambria" pitchFamily="18" charset="0"/>
                <a:cs typeface="Arial" pitchFamily="34" charset="0"/>
              </a:rPr>
              <a:t>th</a:t>
            </a:r>
            <a:r>
              <a:rPr lang="en-GB" altLang="zh-CN" sz="2000" b="1" dirty="0">
                <a:solidFill>
                  <a:srgbClr val="FFC000"/>
                </a:solidFill>
                <a:latin typeface="Cambria" pitchFamily="18" charset="0"/>
                <a:cs typeface="Arial" pitchFamily="34" charset="0"/>
              </a:rPr>
              <a:t> and Tuesday 11</a:t>
            </a:r>
            <a:r>
              <a:rPr lang="en-GB" altLang="zh-CN" sz="2000" b="1" baseline="30000" dirty="0">
                <a:solidFill>
                  <a:srgbClr val="FFC000"/>
                </a:solidFill>
                <a:latin typeface="Cambria" pitchFamily="18" charset="0"/>
                <a:cs typeface="Arial" pitchFamily="34" charset="0"/>
              </a:rPr>
              <a:t>th</a:t>
            </a:r>
            <a:r>
              <a:rPr lang="en-GB" altLang="zh-CN" sz="2000" b="1" dirty="0">
                <a:solidFill>
                  <a:srgbClr val="FFC000"/>
                </a:solidFill>
                <a:latin typeface="Cambria" pitchFamily="18" charset="0"/>
                <a:cs typeface="Arial" pitchFamily="34" charset="0"/>
              </a:rPr>
              <a:t> December 2012</a:t>
            </a:r>
            <a:endParaRPr lang="en-GB" altLang="zh-CN" sz="2000" b="1" dirty="0">
              <a:solidFill>
                <a:srgbClr val="FFC000"/>
              </a:solidFill>
              <a:latin typeface="Cambria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CN" sz="2000" b="1" dirty="0">
                <a:solidFill>
                  <a:prstClr val="white">
                    <a:lumMod val="65000"/>
                  </a:prstClr>
                </a:solidFill>
                <a:latin typeface="Cambria" pitchFamily="18" charset="0"/>
                <a:cs typeface="Arial" pitchFamily="34" charset="0"/>
              </a:rPr>
              <a:t>Shrigley Hall Hotel, Golf and Country Club</a:t>
            </a:r>
            <a:endParaRPr lang="en-GB" altLang="zh-CN" sz="2000" b="1" dirty="0">
              <a:solidFill>
                <a:prstClr val="white">
                  <a:lumMod val="65000"/>
                </a:prst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6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820891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5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980728"/>
            <a:ext cx="9274679" cy="496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1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4624"/>
            <a:ext cx="4104456" cy="4901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869159"/>
            <a:ext cx="4104455" cy="208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9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63" y="4648200"/>
            <a:ext cx="23336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341438"/>
            <a:ext cx="43148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S:\Funding and Award Applications to external organisations\Charity Times Awards\charitytimesawards2012_shortlist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255588"/>
            <a:ext cx="22669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C:\Users\Ger.Graus\AppData\Local\Microsoft\Windows\Temporary Internet Files\Content.Outlook\IXXT50F1\TSEA_winner (3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42900"/>
            <a:ext cx="2890838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Children and Young People Now Awards 2012 Logo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5084763"/>
            <a:ext cx="1951037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04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5360625" cy="76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0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08" y="0"/>
            <a:ext cx="4833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9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08" y="0"/>
            <a:ext cx="4833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9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21</Words>
  <Application>Microsoft Office PowerPoint</Application>
  <PresentationFormat>On-screen Show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Box</dc:creator>
  <cp:lastModifiedBy>Triinu Onton</cp:lastModifiedBy>
  <cp:revision>2</cp:revision>
  <dcterms:created xsi:type="dcterms:W3CDTF">2012-12-14T13:12:30Z</dcterms:created>
  <dcterms:modified xsi:type="dcterms:W3CDTF">2012-12-17T11:37:23Z</dcterms:modified>
</cp:coreProperties>
</file>