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87EE-409E-4085-861E-082DA49E24D8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2BC15-A25D-4344-A7BF-CC23560A6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8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031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30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15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0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68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52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3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9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76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4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52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0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C3CBD-8560-430C-A10E-55FCA42A406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8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6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8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9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8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3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4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4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3D93-7D82-4C40-A5BA-127B5CC6C1CE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AAEF-5E3A-4FBB-80C1-C16D9E6B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1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Confident Children, Confident Communities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/>
              <a:t>h</a:t>
            </a:r>
            <a:r>
              <a:rPr lang="en-GB" dirty="0" smtClean="0"/>
              <a:t>opes</a:t>
            </a:r>
          </a:p>
          <a:p>
            <a:r>
              <a:rPr lang="en-GB" dirty="0" smtClean="0"/>
              <a:t>Children’s University Conference – 3 December 2013</a:t>
            </a:r>
          </a:p>
          <a:p>
            <a:r>
              <a:rPr lang="en-GB" dirty="0" smtClean="0"/>
              <a:t>Dr Keith Bartley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1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60" y="-1"/>
            <a:ext cx="6857999" cy="6857999"/>
          </a:xfrm>
          <a:prstGeom prst="rect">
            <a:avLst/>
          </a:prstGeom>
          <a:ln>
            <a:solidFill>
              <a:schemeClr val="tx1">
                <a:alpha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81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7" y="1179097"/>
            <a:ext cx="8386823" cy="42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Children’s University </a:t>
            </a:r>
            <a:r>
              <a:rPr lang="en-GB" b="1" dirty="0"/>
              <a:t>as it can </a:t>
            </a:r>
            <a:r>
              <a:rPr lang="en-GB" b="1" dirty="0" smtClean="0"/>
              <a:t>be……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7292"/>
            <a:ext cx="7886700" cy="4351338"/>
          </a:xfrm>
        </p:spPr>
        <p:txBody>
          <a:bodyPr/>
          <a:lstStyle/>
          <a:p>
            <a:r>
              <a:rPr lang="en-GB" sz="4400" b="1" dirty="0"/>
              <a:t>Prove it!</a:t>
            </a:r>
            <a:endParaRPr lang="en-GB" sz="4400" dirty="0"/>
          </a:p>
          <a:p>
            <a:r>
              <a:rPr lang="en-GB" sz="4400" b="1" dirty="0"/>
              <a:t>Create a new box!</a:t>
            </a:r>
            <a:endParaRPr lang="en-GB" sz="4400" dirty="0"/>
          </a:p>
          <a:p>
            <a:r>
              <a:rPr lang="en-GB" sz="4400" b="1" dirty="0" smtClean="0"/>
              <a:t>A dynamic </a:t>
            </a:r>
            <a:r>
              <a:rPr lang="en-GB" sz="4400" b="1" dirty="0"/>
              <a:t>/ organic franchise based upon social enterprise</a:t>
            </a:r>
            <a:endParaRPr lang="en-GB" sz="4400" dirty="0"/>
          </a:p>
          <a:p>
            <a:r>
              <a:rPr lang="en-GB" sz="4400" b="1" dirty="0" smtClean="0"/>
              <a:t>The leap </a:t>
            </a:r>
            <a:r>
              <a:rPr lang="en-GB" sz="4400" b="1" dirty="0"/>
              <a:t>of </a:t>
            </a:r>
            <a:r>
              <a:rPr lang="en-GB" sz="4400" b="1" dirty="0" smtClean="0"/>
              <a:t>faith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152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0847" y="1"/>
            <a:ext cx="6886338" cy="6857999"/>
          </a:xfrm>
          <a:prstGeom prst="rect">
            <a:avLst/>
          </a:prstGeom>
          <a:ln>
            <a:solidFill>
              <a:schemeClr val="tx1">
                <a:alpha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47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158" y="1586008"/>
            <a:ext cx="4572000" cy="50397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“Never doubt that a small group of thoughtful, committed citizens can change the world.  Indeed, it's the only thing that ever has.”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Margaret Mead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mail.aol.com/38135-111/aol-6/en-gb/mail/get-attachment.aspx?uid=27781542&amp;folder=NewMail&amp;partId=1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://mail.aol.com/38135-111/aol-6/en-gb/mail/get-attachment.aspx?uid=27781542&amp;folder=NewMail&amp;partId=1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43000" y="0"/>
            <a:ext cx="6858000" cy="6858000"/>
          </a:xfrm>
          <a:prstGeom prst="rect">
            <a:avLst/>
          </a:prstGeom>
          <a:ln>
            <a:solidFill>
              <a:schemeClr val="tx1">
                <a:alpha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16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9" y="0"/>
            <a:ext cx="6892463" cy="6858000"/>
          </a:xfrm>
          <a:prstGeom prst="rect">
            <a:avLst/>
          </a:prstGeom>
          <a:ln>
            <a:solidFill>
              <a:schemeClr val="tx1">
                <a:alpha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64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476672"/>
            <a:ext cx="541571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/>
              <a:t>Positive emotion</a:t>
            </a:r>
          </a:p>
          <a:p>
            <a:endParaRPr lang="en-GB" sz="900" dirty="0" smtClean="0"/>
          </a:p>
          <a:p>
            <a:r>
              <a:rPr lang="en-GB" sz="4800" dirty="0" smtClean="0"/>
              <a:t>Engagement</a:t>
            </a:r>
          </a:p>
          <a:p>
            <a:endParaRPr lang="en-GB" sz="900" dirty="0" smtClean="0"/>
          </a:p>
          <a:p>
            <a:r>
              <a:rPr lang="en-GB" sz="4800" dirty="0" smtClean="0"/>
              <a:t>Positive Relationships</a:t>
            </a:r>
          </a:p>
          <a:p>
            <a:endParaRPr lang="en-GB" sz="900" dirty="0" smtClean="0"/>
          </a:p>
          <a:p>
            <a:r>
              <a:rPr lang="en-GB" sz="4800" dirty="0" smtClean="0"/>
              <a:t>Meaning</a:t>
            </a:r>
          </a:p>
          <a:p>
            <a:endParaRPr lang="en-GB" sz="900" dirty="0" smtClean="0"/>
          </a:p>
          <a:p>
            <a:r>
              <a:rPr lang="en-GB" sz="4800" dirty="0" smtClean="0"/>
              <a:t>Accomplishment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‘Flourish’     Dr Martin Seligman 2011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674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570021" cy="5416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ingredients of confidence</a:t>
            </a:r>
          </a:p>
          <a:p>
            <a:endParaRPr lang="en-GB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 of ‘other’</a:t>
            </a:r>
          </a:p>
          <a:p>
            <a:endParaRPr lang="en-GB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b="1" dirty="0"/>
              <a:t>A sense of purpose</a:t>
            </a:r>
            <a:r>
              <a:rPr lang="en-GB" sz="3600" dirty="0"/>
              <a:t> </a:t>
            </a:r>
            <a:endParaRPr lang="en-GB" sz="3600" dirty="0" smtClean="0"/>
          </a:p>
          <a:p>
            <a:endParaRPr lang="en-GB" sz="3600" dirty="0" smtClean="0"/>
          </a:p>
          <a:p>
            <a:r>
              <a:rPr lang="en-GB" sz="3600" b="1" dirty="0"/>
              <a:t>A sense of </a:t>
            </a:r>
            <a:r>
              <a:rPr lang="en-GB" sz="3600" b="1" dirty="0" smtClean="0"/>
              <a:t>self</a:t>
            </a:r>
            <a:r>
              <a:rPr lang="en-GB" sz="3600" dirty="0" smtClean="0"/>
              <a:t> </a:t>
            </a:r>
          </a:p>
          <a:p>
            <a:endParaRPr lang="en-GB" sz="3600" b="1" dirty="0"/>
          </a:p>
          <a:p>
            <a:r>
              <a:rPr lang="en-GB" sz="3600" b="1" dirty="0" smtClean="0"/>
              <a:t>A </a:t>
            </a:r>
            <a:r>
              <a:rPr lang="en-GB" sz="3600" b="1" dirty="0"/>
              <a:t>sense of community 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9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Confident Communities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27" y="1569493"/>
            <a:ext cx="5062679" cy="4607470"/>
          </a:xfrm>
          <a:ln>
            <a:solidFill>
              <a:srgbClr val="000000">
                <a:alpha val="8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4705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9B82B54C-06DC-4C8A-B651-0563C6F0A79C" descr="9B82B54C-06DC-4C8A-B651-0563C6F0A7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51" y="174699"/>
            <a:ext cx="4194645" cy="6508357"/>
          </a:xfrm>
          <a:prstGeom prst="rect">
            <a:avLst/>
          </a:prstGeom>
          <a:noFill/>
          <a:ln w="9525">
            <a:solidFill>
              <a:srgbClr val="000000">
                <a:alpha val="85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1" y="193918"/>
            <a:ext cx="8536674" cy="6416711"/>
          </a:xfrm>
          <a:prstGeom prst="rect">
            <a:avLst/>
          </a:prstGeom>
          <a:noFill/>
          <a:ln w="9525">
            <a:solidFill>
              <a:schemeClr val="tx1">
                <a:alpha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6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(4:3)</PresentationFormat>
  <Paragraphs>46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Confident Children, Confident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Confident Communities</vt:lpstr>
      <vt:lpstr>PowerPoint Presentation</vt:lpstr>
      <vt:lpstr>PowerPoint Presentation</vt:lpstr>
      <vt:lpstr>PowerPoint Presentation</vt:lpstr>
      <vt:lpstr>PowerPoint Presentation</vt:lpstr>
      <vt:lpstr>Children’s University as it can be……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 Children, Confident Communities</dc:title>
  <dc:creator>Triinu Onton</dc:creator>
  <cp:lastModifiedBy>Triinu Onton</cp:lastModifiedBy>
  <cp:revision>1</cp:revision>
  <dcterms:created xsi:type="dcterms:W3CDTF">2013-12-04T12:33:40Z</dcterms:created>
  <dcterms:modified xsi:type="dcterms:W3CDTF">2013-12-04T12:34:01Z</dcterms:modified>
</cp:coreProperties>
</file>